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5" r:id="rId3"/>
    <p:sldId id="270" r:id="rId4"/>
    <p:sldId id="257" r:id="rId5"/>
    <p:sldId id="271" r:id="rId6"/>
    <p:sldId id="258" r:id="rId7"/>
    <p:sldId id="259" r:id="rId8"/>
    <p:sldId id="260" r:id="rId9"/>
    <p:sldId id="261" r:id="rId10"/>
    <p:sldId id="263" r:id="rId11"/>
    <p:sldId id="264" r:id="rId12"/>
    <p:sldId id="266" r:id="rId13"/>
    <p:sldId id="267" r:id="rId14"/>
    <p:sldId id="268" r:id="rId15"/>
    <p:sldId id="269" r:id="rId16"/>
    <p:sldId id="26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9" autoAdjust="0"/>
    <p:restoredTop sz="94660"/>
  </p:normalViewPr>
  <p:slideViewPr>
    <p:cSldViewPr>
      <p:cViewPr>
        <p:scale>
          <a:sx n="100" d="100"/>
          <a:sy n="100" d="100"/>
        </p:scale>
        <p:origin x="-294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16.07.2019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16.07.2019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16.07.2019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microsoft.com/office/2007/relationships/hdphoto" Target="../media/hdphoto13.wdp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microsoft.com/office/2007/relationships/hdphoto" Target="../media/hdphoto18.wdp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microsoft.com/office/2007/relationships/hdphoto" Target="../media/hdphoto7.wdp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305649def550ba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5"/>
          <a:stretch/>
        </p:blipFill>
        <p:spPr bwMode="auto">
          <a:xfrm>
            <a:off x="0" y="-37118"/>
            <a:ext cx="9144000" cy="689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91680" y="147990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МКДОУ Венгеровский детский сад №2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256987" y="4679237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Воспитатель: </a:t>
            </a:r>
            <a:r>
              <a:rPr lang="ru-RU" dirty="0" err="1" smtClean="0"/>
              <a:t>Суховеева</a:t>
            </a:r>
            <a:r>
              <a:rPr lang="ru-RU" dirty="0" smtClean="0"/>
              <a:t> И.В.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434220" y="2132856"/>
            <a:ext cx="63367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err="1" smtClean="0">
                <a:solidFill>
                  <a:srgbClr val="FF0000"/>
                </a:solidFill>
              </a:rPr>
              <a:t>Лэпбук</a:t>
            </a:r>
            <a:r>
              <a:rPr lang="ru-RU" sz="36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ru-RU" sz="3600" dirty="0" smtClean="0">
                <a:solidFill>
                  <a:srgbClr val="7030A0"/>
                </a:solidFill>
              </a:rPr>
              <a:t>«Путешествие по сказкам»</a:t>
            </a:r>
          </a:p>
          <a:p>
            <a:pPr algn="ctr"/>
            <a:r>
              <a:rPr lang="ru-RU" dirty="0" smtClean="0">
                <a:solidFill>
                  <a:srgbClr val="00B050"/>
                </a:solidFill>
              </a:rPr>
              <a:t> 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07904" y="638132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</a:t>
            </a:r>
            <a:r>
              <a:rPr lang="ru-RU" sz="1200" dirty="0" smtClean="0"/>
              <a:t>2018 г.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3188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9812" y="111770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МНЕМОТАБЛИЦЫ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4099" name="Picture 3" descr="H:\DCIM\Camera\20190716_1339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73435"/>
            <a:ext cx="8208912" cy="61566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9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72512" y="1520788"/>
            <a:ext cx="5568544" cy="4176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3728" y="182588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      ИГРА-ДРАМАТИЗАЦИЯ «ТЕРЕМОК»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9221" name="Picture 5" descr="H:\DCIM\Camera\20190716_1336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39643" y="1579900"/>
            <a:ext cx="5410985" cy="4058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86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DCIM\Camera\20190716_1341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41981" y="1339794"/>
            <a:ext cx="6288021" cy="471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H:\DCIM\Camera\20190716_1341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99" y="3573016"/>
            <a:ext cx="4253428" cy="319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0"/>
            <a:ext cx="5988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ЛОТО «РАССКАЖИ СКАЗКУ»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5124" name="Picture 4" descr="C:\i (6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39565" y="570906"/>
            <a:ext cx="3635896" cy="272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36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DCIM\Camera\20190716_1328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30" y="479247"/>
            <a:ext cx="7944882" cy="59586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07637" y="75982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СКАЗКА В КАРТИНКАХ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559761" y="6488668"/>
            <a:ext cx="20585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dirty="0">
                <a:solidFill>
                  <a:srgbClr val="FF0000"/>
                </a:solidFill>
              </a:rPr>
              <a:t>книжки-малышки</a:t>
            </a:r>
          </a:p>
        </p:txBody>
      </p:sp>
    </p:spTree>
    <p:extLst>
      <p:ext uri="{BB962C8B-B14F-4D97-AF65-F5344CB8AC3E}">
        <p14:creationId xmlns:p14="http://schemas.microsoft.com/office/powerpoint/2010/main" val="230369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16632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Иллюстрации к сказкам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171" name="Picture 3" descr="C:\i (58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7544" y="504271"/>
            <a:ext cx="8328830" cy="624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55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i (59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1296" y="100912"/>
            <a:ext cx="3118656" cy="4158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i (60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16521" y="3747268"/>
            <a:ext cx="3986386" cy="29897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116632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Игра-</a:t>
            </a:r>
            <a:r>
              <a:rPr lang="ru-RU" dirty="0" err="1" smtClean="0">
                <a:solidFill>
                  <a:srgbClr val="FF0000"/>
                </a:solidFill>
              </a:rPr>
              <a:t>пазл</a:t>
            </a:r>
            <a:r>
              <a:rPr lang="ru-RU" dirty="0" smtClean="0">
                <a:solidFill>
                  <a:srgbClr val="FF0000"/>
                </a:solidFill>
              </a:rPr>
              <a:t> «Поиграем в сказку»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8196" name="Picture 4" descr="C:\i (6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44008" y="764704"/>
            <a:ext cx="4050450" cy="54006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42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95736" y="332656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Литература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1412776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yandex</a:t>
            </a:r>
            <a:r>
              <a:rPr lang="ru-RU" dirty="0" smtClean="0"/>
              <a:t>.</a:t>
            </a:r>
            <a:r>
              <a:rPr lang="en-US" dirty="0" err="1" smtClean="0"/>
              <a:t>ru</a:t>
            </a:r>
            <a:r>
              <a:rPr lang="en-US" dirty="0" smtClean="0"/>
              <a:t> </a:t>
            </a:r>
            <a:r>
              <a:rPr lang="ru-RU" dirty="0" smtClean="0"/>
              <a:t> картинки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748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55"/>
            <a:ext cx="9108504" cy="68630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013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12595422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622077"/>
            <a:ext cx="7200800" cy="5613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365F91"/>
                </a:solidFill>
                <a:latin typeface="Times New Roman"/>
                <a:ea typeface="Calibri"/>
                <a:cs typeface="Times New Roman"/>
              </a:rPr>
              <a:t>Я сделала  пособие </a:t>
            </a:r>
            <a:r>
              <a:rPr lang="ru-RU" sz="2400" dirty="0" err="1">
                <a:solidFill>
                  <a:srgbClr val="365F91"/>
                </a:solidFill>
                <a:latin typeface="Times New Roman"/>
                <a:ea typeface="Calibri"/>
                <a:cs typeface="Times New Roman"/>
              </a:rPr>
              <a:t>Лэпбук</a:t>
            </a:r>
            <a:r>
              <a:rPr lang="ru-RU" sz="2400" dirty="0">
                <a:solidFill>
                  <a:srgbClr val="365F91"/>
                </a:solidFill>
                <a:latin typeface="Times New Roman"/>
                <a:ea typeface="Calibri"/>
                <a:cs typeface="Times New Roman"/>
              </a:rPr>
              <a:t> </a:t>
            </a:r>
            <a:r>
              <a:rPr lang="ru-RU" sz="2400" b="1" i="1" dirty="0">
                <a:solidFill>
                  <a:srgbClr val="365F91"/>
                </a:solidFill>
                <a:latin typeface="Times New Roman"/>
                <a:ea typeface="Calibri"/>
                <a:cs typeface="Times New Roman"/>
              </a:rPr>
              <a:t>«Путешествие по сказкам</a:t>
            </a:r>
            <a:r>
              <a:rPr lang="ru-RU" sz="2400" i="1" dirty="0">
                <a:solidFill>
                  <a:srgbClr val="365F91"/>
                </a:solidFill>
                <a:latin typeface="Times New Roman"/>
                <a:ea typeface="Calibri"/>
                <a:cs typeface="Times New Roman"/>
              </a:rPr>
              <a:t>»,   </a:t>
            </a:r>
            <a:r>
              <a:rPr lang="ru-RU" sz="2400" dirty="0">
                <a:solidFill>
                  <a:srgbClr val="365F91"/>
                </a:solidFill>
                <a:latin typeface="Times New Roman"/>
                <a:ea typeface="Calibri"/>
                <a:cs typeface="Times New Roman"/>
              </a:rPr>
              <a:t> представляющий  собой картонную папку-раскладушку, в которой собрана информация, задания и игры по сказкам. Мне очень нравится, что большое  количество материала находится в одной папке и его можно использовать в индивидуальном развитии детей, в групповой  работе с детьми, а также в свободной самостоятельной деятельности детей. Папка – яркая, материал интересный. Такая необычная дидактическая книжка привлекает внимание детей, они не раз возвращаются к ней, чтобы поиграть, посмотреть, закрепить полученные знания. </a:t>
            </a:r>
            <a:endParaRPr lang="ru-RU" sz="2400" dirty="0"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2061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DCIM\Camera\20190716_1327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04" y="0"/>
            <a:ext cx="9204514" cy="69033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52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3872" y="260648"/>
            <a:ext cx="8280920" cy="660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 algn="ctr">
              <a:lnSpc>
                <a:spcPct val="115000"/>
              </a:lnSpc>
            </a:pPr>
            <a:r>
              <a:rPr lang="ru-RU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А</a:t>
            </a:r>
            <a:r>
              <a:rPr lang="ru-RU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ктуальность</a:t>
            </a:r>
          </a:p>
          <a:p>
            <a:pPr lvl="0" indent="450215" algn="just">
              <a:lnSpc>
                <a:spcPct val="115000"/>
              </a:lnSpc>
            </a:pPr>
            <a:r>
              <a:rPr lang="ru-RU" sz="1600" dirty="0" smtClean="0">
                <a:latin typeface="Times New Roman"/>
                <a:ea typeface="Calibri"/>
                <a:cs typeface="Times New Roman"/>
              </a:rPr>
              <a:t>Почему 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сказки? Потому что они  являются прекрасным материалом для развития речи у детей. Сказки близки детям,  привлекают их своими сюжетами, необычными историями, чудесами и превращениями.</a:t>
            </a:r>
            <a:r>
              <a:rPr lang="ru-RU" sz="1600" dirty="0">
                <a:latin typeface="Constantia"/>
                <a:ea typeface="Times New Roman"/>
                <a:cs typeface="Times New Roman"/>
              </a:rPr>
              <a:t> 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Из сказок они узнают много нового: представления о времени и пространстве, о связи человека с природой, с предметным миром. Через сказку дети познают мир не только умом, но и сердцем. Они служат могучим действенным средством умственного развития и обучения, нравственного и эстетического воспитания детей. </a:t>
            </a:r>
            <a:endParaRPr lang="ru-RU" sz="1600" dirty="0" smtClean="0">
              <a:latin typeface="Times New Roman"/>
              <a:ea typeface="Calibri"/>
              <a:cs typeface="Times New Roman"/>
            </a:endParaRPr>
          </a:p>
          <a:p>
            <a:pPr lvl="0" indent="450215" algn="just">
              <a:lnSpc>
                <a:spcPct val="115000"/>
              </a:lnSpc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Данное пособие является средством развивающего обучения: развивает не только речь, но и мышление, любознательность, наблюдательность, тренирует память, внимание, решает нравственные задачи; Использование </a:t>
            </a:r>
            <a:r>
              <a:rPr lang="ru-RU" sz="1600" dirty="0" err="1">
                <a:latin typeface="Times New Roman"/>
                <a:ea typeface="Calibri"/>
                <a:cs typeface="Times New Roman"/>
              </a:rPr>
              <a:t>лэпбука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 предполагает реализацию в работе с детьми современных технологий: технологии организации коллективной творческой деятельности, коммуникативных технологий, игровых технологий</a:t>
            </a:r>
            <a:r>
              <a:rPr lang="ru-RU" sz="1600" dirty="0" smtClean="0">
                <a:latin typeface="Times New Roman"/>
                <a:ea typeface="Calibri"/>
                <a:cs typeface="Times New Roman"/>
              </a:rPr>
              <a:t>.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/>
                <a:ea typeface="Calibri"/>
                <a:cs typeface="Times New Roman"/>
              </a:rPr>
              <a:t>Цель</a:t>
            </a:r>
            <a:r>
              <a:rPr lang="ru-RU" sz="1600" dirty="0" smtClean="0">
                <a:latin typeface="Times New Roman"/>
                <a:ea typeface="Calibri"/>
                <a:cs typeface="Times New Roman"/>
              </a:rPr>
              <a:t>: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 развитие  речи, практическое овладение нормами речи на примере  сказок.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/>
                <a:ea typeface="Calibri"/>
                <a:cs typeface="Times New Roman"/>
              </a:rPr>
              <a:t>Задачи</a:t>
            </a:r>
            <a:r>
              <a:rPr lang="ru-RU" sz="1600" b="1" dirty="0">
                <a:latin typeface="Times New Roman"/>
                <a:ea typeface="Calibri"/>
                <a:cs typeface="Times New Roman"/>
              </a:rPr>
              <a:t>: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600" dirty="0" smtClean="0">
                <a:latin typeface="Times New Roman"/>
                <a:ea typeface="Calibri"/>
                <a:cs typeface="Times New Roman"/>
              </a:rPr>
              <a:t>знакомство 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со </a:t>
            </a:r>
            <a:r>
              <a:rPr lang="ru-RU" sz="1600" dirty="0" smtClean="0">
                <a:latin typeface="Times New Roman"/>
                <a:ea typeface="Calibri"/>
                <a:cs typeface="Times New Roman"/>
              </a:rPr>
              <a:t>сказками, повторение;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воспитание </a:t>
            </a:r>
            <a:r>
              <a:rPr lang="ru-RU" sz="1600" dirty="0" smtClean="0">
                <a:latin typeface="Times New Roman"/>
                <a:ea typeface="Calibri"/>
                <a:cs typeface="Times New Roman"/>
              </a:rPr>
              <a:t>культуры речи;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развитие умения рассуждать и  применять свои знания в беседе;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обогащение и расширение словарного запаса  детей;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р</a:t>
            </a:r>
            <a:r>
              <a:rPr lang="ru-RU" sz="1600" dirty="0" smtClean="0">
                <a:latin typeface="Times New Roman"/>
                <a:ea typeface="Calibri"/>
                <a:cs typeface="Times New Roman"/>
              </a:rPr>
              <a:t>азвитие способностей  к </a:t>
            </a:r>
            <a:r>
              <a:rPr lang="ru-RU" sz="1600" dirty="0" err="1" smtClean="0">
                <a:latin typeface="Times New Roman"/>
                <a:ea typeface="Calibri"/>
                <a:cs typeface="Times New Roman"/>
              </a:rPr>
              <a:t>инсценированию</a:t>
            </a:r>
            <a:r>
              <a:rPr lang="ru-RU" sz="1600" dirty="0" smtClean="0">
                <a:latin typeface="Times New Roman"/>
                <a:ea typeface="Calibri"/>
                <a:cs typeface="Times New Roman"/>
              </a:rPr>
              <a:t> сказок;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600" dirty="0" err="1">
                <a:latin typeface="Times New Roman"/>
                <a:ea typeface="Calibri"/>
                <a:cs typeface="Times New Roman"/>
              </a:rPr>
              <a:t>развивитие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 артистических и творческих  способностей;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формирование навыков сотрудничества;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600" dirty="0" err="1">
                <a:latin typeface="Times New Roman"/>
                <a:ea typeface="Calibri"/>
                <a:cs typeface="Times New Roman"/>
              </a:rPr>
              <a:t>развивитие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 коммуникабельности и умения общаться.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lvl="0" indent="450215" algn="just">
              <a:lnSpc>
                <a:spcPct val="115000"/>
              </a:lnSpc>
            </a:pPr>
            <a:endParaRPr lang="ru-RU" sz="1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4584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:\DCIM\Camera\20190716_1333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59"/>
          <a:stretch/>
        </p:blipFill>
        <p:spPr bwMode="auto">
          <a:xfrm>
            <a:off x="552872" y="745873"/>
            <a:ext cx="7992888" cy="57153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1840" y="86197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ЗАГАДКИ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22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7824" y="101823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   ПОСЛОВИЦЫ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5123" name="Picture 3" descr="H:\DCIM\Camera\20190716_1333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63488"/>
            <a:ext cx="8293831" cy="62203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41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H:\DCIM\Camera\20190716_1333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47" y="908720"/>
            <a:ext cx="7000117" cy="5250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71005" y="116632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ТЕАТР НА ПАЛОЧКАХ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77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20180208_1957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851" t="54143" r="12247"/>
          <a:stretch/>
        </p:blipFill>
        <p:spPr bwMode="auto">
          <a:xfrm>
            <a:off x="6009959" y="296491"/>
            <a:ext cx="1385492" cy="19135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00" t="27174" r="39111"/>
          <a:stretch/>
        </p:blipFill>
        <p:spPr bwMode="auto">
          <a:xfrm>
            <a:off x="5148064" y="2614228"/>
            <a:ext cx="2677234" cy="37583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H:\DCIM\Camera\20190716_1335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04531" y="1796819"/>
            <a:ext cx="5376598" cy="4032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260648"/>
            <a:ext cx="5758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ПАЛЬЧИКОВЫЙ ТЕАТР «ЗАЮШКИНА ИЗБУШКА»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98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124</TotalTime>
  <Words>75</Words>
  <Application>Microsoft Office PowerPoint</Application>
  <PresentationFormat>Экран (4:3)</PresentationFormat>
  <Paragraphs>33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</dc:creator>
  <cp:lastModifiedBy>Дом</cp:lastModifiedBy>
  <cp:revision>18</cp:revision>
  <dcterms:created xsi:type="dcterms:W3CDTF">2019-07-16T12:20:28Z</dcterms:created>
  <dcterms:modified xsi:type="dcterms:W3CDTF">2019-07-16T15:12:50Z</dcterms:modified>
</cp:coreProperties>
</file>