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70" r:id="rId5"/>
    <p:sldId id="258" r:id="rId6"/>
    <p:sldId id="256" r:id="rId7"/>
    <p:sldId id="272" r:id="rId8"/>
    <p:sldId id="269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search/?lr=65&amp;clid=2244516&amp;win=207&amp;text=%D1%80%D0%B0%D0%BC%D0%BA%D0%B0%20%D0%B7%D0%B8%D0%BC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1293221766_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" y="0"/>
            <a:ext cx="911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844824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Презентация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«Снежные комочки»</a:t>
            </a: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600" dirty="0" smtClean="0"/>
          </a:p>
          <a:p>
            <a:pPr algn="ctr"/>
            <a:r>
              <a:rPr lang="ru-RU" sz="1600" dirty="0"/>
              <a:t>д</a:t>
            </a:r>
            <a:r>
              <a:rPr lang="ru-RU" sz="1600" dirty="0" smtClean="0"/>
              <a:t>ля детей младшей группы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002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yandex.ru</a:t>
            </a:r>
            <a:r>
              <a:rPr lang="ru-RU" sz="1000" dirty="0" smtClean="0">
                <a:hlinkClick r:id="rId2"/>
              </a:rPr>
              <a:t> Картинки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2463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98"/>
          <a:stretch/>
        </p:blipFill>
        <p:spPr bwMode="auto">
          <a:xfrm>
            <a:off x="0" y="116632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1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snowballs-children-clipart-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0" y="-99392"/>
            <a:ext cx="91176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nowballs_edited-1024x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3"/>
            <a:ext cx="9144000" cy="67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b="6690"/>
          <a:stretch/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95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7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0397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7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4" r="8773"/>
          <a:stretch/>
        </p:blipFill>
        <p:spPr bwMode="auto">
          <a:xfrm>
            <a:off x="32795" y="188640"/>
            <a:ext cx="91221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2" y="0"/>
            <a:ext cx="9207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9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0"/>
            <a:ext cx="91703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16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9</cp:revision>
  <dcterms:created xsi:type="dcterms:W3CDTF">2018-01-09T14:48:17Z</dcterms:created>
  <dcterms:modified xsi:type="dcterms:W3CDTF">2019-07-25T15:37:22Z</dcterms:modified>
</cp:coreProperties>
</file>